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0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1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3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9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3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9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6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 spc="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6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ネオン 3D サークル アート">
            <a:extLst>
              <a:ext uri="{FF2B5EF4-FFF2-40B4-BE49-F238E27FC236}">
                <a16:creationId xmlns:a16="http://schemas.microsoft.com/office/drawing/2014/main" id="{40E31C2D-DF5C-B1F3-1FBE-CA018A738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09" r="-1" b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35458F-1332-BAA6-B9B0-378B6A8E23F1}"/>
              </a:ext>
            </a:extLst>
          </p:cNvPr>
          <p:cNvSpPr txBox="1"/>
          <p:nvPr/>
        </p:nvSpPr>
        <p:spPr>
          <a:xfrm>
            <a:off x="1105071" y="407427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神奈川県作業療法士会学術部主催　スキルアップ研修会</a:t>
            </a:r>
          </a:p>
        </p:txBody>
      </p:sp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12BBA505-99A9-E3F9-200F-F1E0EFC55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439" y="5456797"/>
            <a:ext cx="1248411" cy="105404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01509A-4122-EFAF-B249-79BE75484F5F}"/>
              </a:ext>
            </a:extLst>
          </p:cNvPr>
          <p:cNvSpPr txBox="1"/>
          <p:nvPr/>
        </p:nvSpPr>
        <p:spPr>
          <a:xfrm>
            <a:off x="462005" y="2003366"/>
            <a:ext cx="1153602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" altLang="ja-JP" sz="3200" b="1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〜</a:t>
            </a:r>
            <a:r>
              <a:rPr lang="ja-JP" altLang="en-US" sz="32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コックアップスプリント</a:t>
            </a:r>
            <a:r>
              <a:rPr kumimoji="1" lang="ja-JP" altLang="en-US" sz="32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と</a:t>
            </a:r>
            <a:r>
              <a:rPr lang="ja-JP" altLang="en-US" sz="32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サムスパイカ</a:t>
            </a:r>
            <a:r>
              <a:rPr kumimoji="1" lang="ja-JP" altLang="en-US" sz="32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を作成しよう（３個作成）</a:t>
            </a:r>
            <a:r>
              <a:rPr kumimoji="1" lang="en-US" altLang="ja-JP" sz="3200" b="1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〜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F0EC39-826D-9082-675E-8571EFDE51E2}"/>
              </a:ext>
            </a:extLst>
          </p:cNvPr>
          <p:cNvSpPr txBox="1"/>
          <p:nvPr/>
        </p:nvSpPr>
        <p:spPr>
          <a:xfrm>
            <a:off x="2070537" y="1209975"/>
            <a:ext cx="8106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6000" b="1" u="sng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スプリント実践セミナー</a:t>
            </a:r>
            <a:endParaRPr kumimoji="1" lang="en-US" altLang="ja-JP" sz="6000" b="1" u="sng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413351-925D-FF43-8652-6263749A6EE5}"/>
              </a:ext>
            </a:extLst>
          </p:cNvPr>
          <p:cNvSpPr txBox="1"/>
          <p:nvPr/>
        </p:nvSpPr>
        <p:spPr>
          <a:xfrm>
            <a:off x="1475846" y="4522127"/>
            <a:ext cx="8870732" cy="1627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1" lang="ja-JP" altLang="en-US" sz="33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日時：</a:t>
            </a:r>
            <a:r>
              <a:rPr kumimoji="1" lang="en-US" altLang="ja-JP" sz="33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2024</a:t>
            </a:r>
            <a:r>
              <a:rPr kumimoji="1" lang="ja-JP" altLang="en-US" sz="33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年</a:t>
            </a:r>
            <a:r>
              <a:rPr lang="en-US" altLang="ja-JP" sz="33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2</a:t>
            </a:r>
            <a:r>
              <a:rPr kumimoji="1" lang="ja-JP" altLang="en-US" sz="33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月</a:t>
            </a:r>
            <a:r>
              <a:rPr kumimoji="1" lang="en-US" altLang="ja-JP" sz="33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18</a:t>
            </a:r>
            <a:r>
              <a:rPr kumimoji="1" lang="ja-JP" altLang="en-US" sz="33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日（日）</a:t>
            </a:r>
            <a:endParaRPr kumimoji="1" lang="en-US" altLang="ja-JP" sz="33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ja-JP" altLang="en-US" sz="33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場所：酒井医療本社（新宿区），対面式研修会</a:t>
            </a:r>
            <a:endParaRPr lang="en-US" altLang="ja-JP" sz="33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1" lang="ja-JP" altLang="en-US" sz="33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時間：</a:t>
            </a:r>
            <a:r>
              <a:rPr kumimoji="1" lang="en-US" altLang="ja-JP" sz="33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13:00〜16:40</a:t>
            </a:r>
            <a:r>
              <a:rPr kumimoji="1" lang="ja-JP" altLang="en-US" sz="33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　定員：</a:t>
            </a:r>
            <a:r>
              <a:rPr kumimoji="1" lang="en-US" altLang="ja-JP" sz="33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30</a:t>
            </a:r>
            <a:r>
              <a:rPr kumimoji="1" lang="ja-JP" altLang="en-US" sz="33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名</a:t>
            </a:r>
            <a:endParaRPr kumimoji="1" lang="en-US" altLang="ja-JP" sz="33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F8DD633-CFC3-60C4-C1B5-678DBBFEACC3}"/>
              </a:ext>
            </a:extLst>
          </p:cNvPr>
          <p:cNvSpPr txBox="1"/>
          <p:nvPr/>
        </p:nvSpPr>
        <p:spPr>
          <a:xfrm>
            <a:off x="789749" y="2855793"/>
            <a:ext cx="9744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ja-JP" altLang="en-US" sz="32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講師：</a:t>
            </a:r>
            <a:endParaRPr lang="en-US" altLang="ja-JP" sz="3200" b="1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32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・成田大地先生</a:t>
            </a:r>
            <a:r>
              <a:rPr lang="ja-JP" altLang="en-US" sz="28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（相模原協同病院，認定ハンドセラピスト）</a:t>
            </a:r>
            <a:endParaRPr lang="en-US" altLang="ja-JP" sz="2800" b="1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32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・佐々木秀一先生</a:t>
            </a:r>
            <a:r>
              <a:rPr lang="ja-JP" altLang="en-US" sz="2800" b="1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（北里大学病院，認定作業療法士）</a:t>
            </a:r>
            <a:endParaRPr lang="en-US" altLang="ja-JP" sz="3200" b="1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7" name="図 16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36825911-51A4-C2B2-C767-57C0C4017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03" y="265110"/>
            <a:ext cx="1662046" cy="1638118"/>
          </a:xfrm>
          <a:prstGeom prst="rect">
            <a:avLst/>
          </a:prstGeom>
        </p:spPr>
      </p:pic>
      <p:pic>
        <p:nvPicPr>
          <p:cNvPr id="18" name="図 17" descr="成田大地 | 理学療法士・作業療法士がどこでも学ぶことができる学習サイト｜リハデミー">
            <a:extLst>
              <a:ext uri="{FF2B5EF4-FFF2-40B4-BE49-F238E27FC236}">
                <a16:creationId xmlns:a16="http://schemas.microsoft.com/office/drawing/2014/main" id="{2ECC9C10-9BC5-3AF6-B559-9A61AB342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40" y="2825777"/>
            <a:ext cx="1248411" cy="124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 descr="スーツを着ている人はスマイルしている&#10;&#10;中程度の精度で自動的に生成された説明">
            <a:extLst>
              <a:ext uri="{FF2B5EF4-FFF2-40B4-BE49-F238E27FC236}">
                <a16:creationId xmlns:a16="http://schemas.microsoft.com/office/drawing/2014/main" id="{DAFC66CD-8FC3-FB83-A49B-28C6457F73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6" t="12171" r="-787" b="11018"/>
          <a:stretch/>
        </p:blipFill>
        <p:spPr>
          <a:xfrm>
            <a:off x="10365797" y="4104835"/>
            <a:ext cx="1248411" cy="121125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F6981A-F7EF-87E3-81F7-8612987D3679}"/>
              </a:ext>
            </a:extLst>
          </p:cNvPr>
          <p:cNvSpPr txBox="1"/>
          <p:nvPr/>
        </p:nvSpPr>
        <p:spPr>
          <a:xfrm>
            <a:off x="879065" y="6294044"/>
            <a:ext cx="938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＊応募方法：神奈川県作業療法士会ホームページスキルアップ研修会，</a:t>
            </a:r>
            <a:r>
              <a:rPr kumimoji="1" lang="en-US" altLang="ja-JP" dirty="0" err="1">
                <a:solidFill>
                  <a:schemeClr val="bg1"/>
                </a:solidFill>
              </a:rPr>
              <a:t>Peatix</a:t>
            </a:r>
            <a:r>
              <a:rPr kumimoji="1" lang="ja-JP" altLang="en-US">
                <a:solidFill>
                  <a:schemeClr val="bg1"/>
                </a:solidFill>
              </a:rPr>
              <a:t>にて応募．</a:t>
            </a:r>
          </a:p>
        </p:txBody>
      </p:sp>
    </p:spTree>
    <p:extLst>
      <p:ext uri="{BB962C8B-B14F-4D97-AF65-F5344CB8AC3E}">
        <p14:creationId xmlns:p14="http://schemas.microsoft.com/office/powerpoint/2010/main" val="316050563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Custom 2">
      <a:majorFont>
        <a:latin typeface="Yu Gothic"/>
        <a:ea typeface=""/>
        <a:cs typeface=""/>
      </a:majorFont>
      <a:minorFont>
        <a:latin typeface="Yu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94</Words>
  <Application>Microsoft Macintosh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MS PGothic</vt:lpstr>
      <vt:lpstr>Yu Gothic</vt:lpstr>
      <vt:lpstr>Yu Gothic Medium</vt:lpstr>
      <vt:lpstr>Arial</vt:lpstr>
      <vt:lpstr>Wingdings</vt:lpstr>
      <vt:lpstr>SketchyVTI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SASAKI Shuichi</dc:creator>
  <cp:lastModifiedBy>SASAKI Shuichi</cp:lastModifiedBy>
  <cp:revision>3</cp:revision>
  <dcterms:created xsi:type="dcterms:W3CDTF">2023-08-23T13:18:06Z</dcterms:created>
  <dcterms:modified xsi:type="dcterms:W3CDTF">2023-11-02T03:52:28Z</dcterms:modified>
</cp:coreProperties>
</file>